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9"/>
  </p:handoutMasterIdLst>
  <p:sldIdLst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814AF-6760-3409-854B-C128586F4BE8}" name="Ungar, Christina" initials="CU" userId="S::Christina.Ungar@oead.at::96eecdf5-a89c-41ba-b555-7d0ba0b340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154A61-9DA4-9982-9153-5CDA08C4B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D1F152-2D4D-AB23-2CBD-373DBD3E4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2517-5574-4E91-9076-95EC805E2D29}" type="datetimeFigureOut">
              <a:rPr lang="de-AT" smtClean="0"/>
              <a:t>12.09.2025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7BA76D-066F-1237-E292-E94B60108C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1983A7-E4BA-7E88-E366-C8DD700E1A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CEB2-C963-43B5-A359-FC0B69BF82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6801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Bildschirm, Display enthält.&#10;&#10;Automatisch generierte Beschreibung">
            <a:extLst>
              <a:ext uri="{FF2B5EF4-FFF2-40B4-BE49-F238E27FC236}">
                <a16:creationId xmlns:a16="http://schemas.microsoft.com/office/drawing/2014/main" id="{E9E6004A-6084-3E62-7F20-A36A14343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278" r="8305" b="509"/>
          <a:stretch/>
        </p:blipFill>
        <p:spPr>
          <a:xfrm>
            <a:off x="6421969" y="384067"/>
            <a:ext cx="5770032" cy="39373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BEBA05-52EE-92B1-041D-0A08AB688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1184" y="5555287"/>
            <a:ext cx="2304448" cy="425072"/>
          </a:xfrm>
          <a:prstGeom prst="rect">
            <a:avLst/>
          </a:prstGeo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33F91E21-E144-7CAF-93DE-BAAE0CDF2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600" y="4390354"/>
            <a:ext cx="5954184" cy="11431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4267"/>
              </a:lnSpc>
              <a:buNone/>
              <a:defRPr sz="4000" b="1">
                <a:solidFill>
                  <a:schemeClr val="tx1"/>
                </a:solidFill>
              </a:defRPr>
            </a:lvl1pPr>
            <a:lvl2pPr algn="l">
              <a:defRPr sz="3733" b="1"/>
            </a:lvl2pPr>
            <a:lvl3pPr algn="l">
              <a:defRPr sz="3733" b="1"/>
            </a:lvl3pPr>
            <a:lvl4pPr algn="l">
              <a:defRPr sz="3733" b="1"/>
            </a:lvl4pPr>
            <a:lvl5pPr algn="l">
              <a:defRPr sz="3733" b="1"/>
            </a:lvl5pPr>
          </a:lstStyle>
          <a:p>
            <a:pPr lvl="0"/>
            <a:r>
              <a:rPr lang="de-DE" dirty="0"/>
              <a:t>Headline Beispiel über zwei Zeilen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0" name="Textplatzhalter 15">
            <a:extLst>
              <a:ext uri="{FF2B5EF4-FFF2-40B4-BE49-F238E27FC236}">
                <a16:creationId xmlns:a16="http://schemas.microsoft.com/office/drawing/2014/main" id="{1B03498E-2CB2-2A7F-B14D-6EC148DF4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51" y="5519833"/>
            <a:ext cx="5365749" cy="5926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  <a:defRPr sz="2400">
                <a:solidFill>
                  <a:schemeClr val="tx1"/>
                </a:solidFill>
              </a:defRPr>
            </a:lvl1pPr>
            <a:lvl2pPr algn="l">
              <a:defRPr sz="2400">
                <a:solidFill>
                  <a:schemeClr val="tx1"/>
                </a:solidFill>
              </a:defRPr>
            </a:lvl2pPr>
            <a:lvl3pPr algn="l">
              <a:defRPr sz="2400">
                <a:solidFill>
                  <a:schemeClr val="tx1"/>
                </a:solidFill>
              </a:defRPr>
            </a:lvl3pPr>
            <a:lvl4pPr algn="l">
              <a:defRPr sz="2400">
                <a:solidFill>
                  <a:schemeClr val="tx1"/>
                </a:solidFill>
              </a:defRPr>
            </a:lvl4pPr>
            <a:lvl5pPr algn="l">
              <a:defRPr sz="2400">
                <a:solidFill>
                  <a:schemeClr val="tx1"/>
                </a:solidFill>
              </a:defRPr>
            </a:lvl5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de-AT" sz="24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Datum oder Zusatztext</a:t>
            </a:r>
          </a:p>
        </p:txBody>
      </p:sp>
      <p:sp>
        <p:nvSpPr>
          <p:cNvPr id="3" name="Foliennummernplatzhalter 20">
            <a:extLst>
              <a:ext uri="{FF2B5EF4-FFF2-40B4-BE49-F238E27FC236}">
                <a16:creationId xmlns:a16="http://schemas.microsoft.com/office/drawing/2014/main" id="{0662FC79-D46C-9F9A-8539-F158F24FCF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91900" y="6422878"/>
            <a:ext cx="710454" cy="268800"/>
          </a:xfrm>
          <a:prstGeom prst="rect">
            <a:avLst/>
          </a:prstGeom>
        </p:spPr>
        <p:txBody>
          <a:bodyPr/>
          <a:lstStyle/>
          <a:p>
            <a:fld id="{635B12EA-51C2-0F41-B55B-10003042A3C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6B09AC-28C3-1099-A125-3095B5810C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5628" y="636561"/>
            <a:ext cx="1787064" cy="2474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45DAD5-DEBC-B2F0-4C4E-7EF9BBD369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5956" y="636561"/>
            <a:ext cx="2160887" cy="237921"/>
          </a:xfrm>
          <a:prstGeom prst="rect">
            <a:avLst/>
          </a:prstGeom>
        </p:spPr>
      </p:pic>
      <p:pic>
        <p:nvPicPr>
          <p:cNvPr id="6" name="Grafik 5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5232A4A0-B727-E137-6BAA-70BFA49C43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541473"/>
            <a:ext cx="2302721" cy="4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orient="horz" pos="486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Bildschirm, Display enthält.&#10;&#10;Automatisch generierte Beschreibung">
            <a:extLst>
              <a:ext uri="{FF2B5EF4-FFF2-40B4-BE49-F238E27FC236}">
                <a16:creationId xmlns:a16="http://schemas.microsoft.com/office/drawing/2014/main" id="{E8F22BF3-6A26-6585-72B8-98755D8A2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1567" y="435122"/>
            <a:ext cx="869669" cy="608244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E6E150-DD3A-C3E1-90C9-DE35CC552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215" y="1820957"/>
            <a:ext cx="10658685" cy="3743760"/>
          </a:xfrm>
        </p:spPr>
        <p:txBody>
          <a:bodyPr/>
          <a:lstStyle>
            <a:lvl1pPr marL="342900" marR="0" indent="-342900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Arial" panose="020B0604020202020204" pitchFamily="34" charset="0"/>
              <a:buChar char="•"/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3pPr>
            <a:lvl4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4pPr>
            <a:lvl5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AT" sz="2133" b="0" i="0" u="none" strike="noStrike" kern="1200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Foliennummernplatzhalter 20">
            <a:extLst>
              <a:ext uri="{FF2B5EF4-FFF2-40B4-BE49-F238E27FC236}">
                <a16:creationId xmlns:a16="http://schemas.microsoft.com/office/drawing/2014/main" id="{9E1B8DC8-BE59-F050-3044-7595958498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91900" y="6422878"/>
            <a:ext cx="710454" cy="268800"/>
          </a:xfrm>
          <a:prstGeom prst="rect">
            <a:avLst/>
          </a:prstGeom>
        </p:spPr>
        <p:txBody>
          <a:bodyPr/>
          <a:lstStyle/>
          <a:p>
            <a:fld id="{635B12EA-51C2-0F41-B55B-10003042A3C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5A4B14-E2F4-D3D3-663C-A16F34011D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367" y="596900"/>
            <a:ext cx="9059333" cy="635847"/>
          </a:xfrm>
        </p:spPr>
        <p:txBody>
          <a:bodyPr>
            <a:normAutofit/>
          </a:bodyPr>
          <a:lstStyle>
            <a:lvl1pPr marL="0" indent="0">
              <a:buNone/>
              <a:defRPr lang="de-DE" sz="3200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>
              <a:defRPr lang="de-DE" sz="3867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>
              <a:defRPr lang="de-DE" sz="3867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3pPr>
            <a:lvl4pPr>
              <a:defRPr lang="de-DE" sz="3867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4pPr>
            <a:lvl5pPr>
              <a:defRPr lang="de-AT" sz="3867" b="1" i="0" u="none" strike="noStrike" kern="1200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59E6F9-3935-D339-F298-EEB89B444B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74084" y="6390740"/>
            <a:ext cx="2169286" cy="3003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BD69F1-8150-2C67-E3E1-FD0B4DCB6D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49518" y="6390740"/>
            <a:ext cx="2638652" cy="290524"/>
          </a:xfrm>
          <a:prstGeom prst="rect">
            <a:avLst/>
          </a:prstGeom>
        </p:spPr>
      </p:pic>
      <p:pic>
        <p:nvPicPr>
          <p:cNvPr id="8" name="Grafik 7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398BE59F-9802-C33D-DC92-B9BDA09A5A6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" y="6309421"/>
            <a:ext cx="2557272" cy="4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86">
          <p15:clr>
            <a:srgbClr val="FBAE40"/>
          </p15:clr>
        </p15:guide>
        <p15:guide id="5" orient="horz" pos="694">
          <p15:clr>
            <a:srgbClr val="FBAE40"/>
          </p15:clr>
        </p15:guide>
        <p15:guide id="8" orient="horz" pos="2630">
          <p15:clr>
            <a:srgbClr val="FBAE40"/>
          </p15:clr>
        </p15:guide>
        <p15:guide id="9" pos="340">
          <p15:clr>
            <a:srgbClr val="FBAE40"/>
          </p15:clr>
        </p15:guide>
        <p15:guide id="10" pos="5382">
          <p15:clr>
            <a:srgbClr val="FBAE40"/>
          </p15:clr>
        </p15:guide>
        <p15:guide id="11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Bildschirm, Display enthält.&#10;&#10;Automatisch generierte Beschreibung">
            <a:extLst>
              <a:ext uri="{FF2B5EF4-FFF2-40B4-BE49-F238E27FC236}">
                <a16:creationId xmlns:a16="http://schemas.microsoft.com/office/drawing/2014/main" id="{6551E310-6EFB-E3CC-D953-0E88E1933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1567" y="435122"/>
            <a:ext cx="869669" cy="608244"/>
          </a:xfrm>
          <a:prstGeom prst="rect">
            <a:avLst/>
          </a:prstGeom>
        </p:spPr>
      </p:pic>
      <p:sp>
        <p:nvSpPr>
          <p:cNvPr id="3" name="Bildplatzhalter 7">
            <a:extLst>
              <a:ext uri="{FF2B5EF4-FFF2-40B4-BE49-F238E27FC236}">
                <a16:creationId xmlns:a16="http://schemas.microsoft.com/office/drawing/2014/main" id="{ACE5F9FE-DECA-478C-51CF-BBC032C17B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251" y="1820957"/>
            <a:ext cx="5365749" cy="388769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C01F0B-138C-2BF1-16B0-BEF3411305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9600" y="575703"/>
            <a:ext cx="5954184" cy="57364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3733" b="1">
                <a:solidFill>
                  <a:schemeClr val="tx1"/>
                </a:solidFill>
              </a:defRPr>
            </a:lvl1pPr>
            <a:lvl2pPr algn="l">
              <a:defRPr sz="3733" b="1"/>
            </a:lvl2pPr>
            <a:lvl3pPr algn="l">
              <a:defRPr sz="3733" b="1"/>
            </a:lvl3pPr>
            <a:lvl4pPr algn="l">
              <a:defRPr sz="3733" b="1"/>
            </a:lvl4pPr>
            <a:lvl5pPr algn="l">
              <a:defRPr sz="3733" b="1"/>
            </a:lvl5pPr>
          </a:lstStyle>
          <a:p>
            <a:pPr lvl="0"/>
            <a:r>
              <a:rPr lang="de-DE" dirty="0"/>
              <a:t>Headline Beispiel</a:t>
            </a:r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5F029393-67AC-C017-C0BD-7C964CE0D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1" y="1134391"/>
            <a:ext cx="5365749" cy="5926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100"/>
              <a:buNone/>
              <a:defRPr sz="2400">
                <a:solidFill>
                  <a:schemeClr val="tx1"/>
                </a:solidFill>
              </a:defRPr>
            </a:lvl1pPr>
            <a:lvl2pPr algn="l">
              <a:defRPr sz="2400">
                <a:solidFill>
                  <a:schemeClr val="tx1"/>
                </a:solidFill>
              </a:defRPr>
            </a:lvl2pPr>
            <a:lvl3pPr algn="l">
              <a:defRPr sz="2400">
                <a:solidFill>
                  <a:schemeClr val="tx1"/>
                </a:solidFill>
              </a:defRPr>
            </a:lvl3pPr>
            <a:lvl4pPr algn="l">
              <a:defRPr sz="2400">
                <a:solidFill>
                  <a:schemeClr val="tx1"/>
                </a:solidFill>
              </a:defRPr>
            </a:lvl4pPr>
            <a:lvl5pPr algn="l">
              <a:defRPr sz="2400">
                <a:solidFill>
                  <a:schemeClr val="tx1"/>
                </a:solidFill>
              </a:defRPr>
            </a:lvl5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de-AT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Bild mit Text rechts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D76EF132-63C5-7EA0-2AF9-0B6F7B1F7A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4517" y="1820957"/>
            <a:ext cx="4967817" cy="388769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667"/>
              </a:lnSpc>
              <a:defRPr sz="1867" b="0">
                <a:solidFill>
                  <a:schemeClr val="tx1"/>
                </a:solidFill>
              </a:defRPr>
            </a:lvl1pPr>
            <a:lvl2pPr algn="l">
              <a:defRPr sz="1867">
                <a:solidFill>
                  <a:schemeClr val="tx1"/>
                </a:solidFill>
              </a:defRPr>
            </a:lvl2pPr>
            <a:lvl3pPr algn="l">
              <a:defRPr sz="1867">
                <a:solidFill>
                  <a:schemeClr val="tx1"/>
                </a:solidFill>
              </a:defRPr>
            </a:lvl3pPr>
            <a:lvl4pPr algn="l">
              <a:defRPr sz="1867">
                <a:solidFill>
                  <a:schemeClr val="tx1"/>
                </a:solidFill>
              </a:defRPr>
            </a:lvl4pPr>
            <a:lvl5pPr algn="l"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20">
            <a:extLst>
              <a:ext uri="{FF2B5EF4-FFF2-40B4-BE49-F238E27FC236}">
                <a16:creationId xmlns:a16="http://schemas.microsoft.com/office/drawing/2014/main" id="{E5510C70-E73E-ED86-A581-F24FD2019E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91900" y="6422878"/>
            <a:ext cx="710454" cy="268800"/>
          </a:xfrm>
          <a:prstGeom prst="rect">
            <a:avLst/>
          </a:prstGeom>
        </p:spPr>
        <p:txBody>
          <a:bodyPr/>
          <a:lstStyle/>
          <a:p>
            <a:fld id="{635B12EA-51C2-0F41-B55B-10003042A3C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E21049-758C-9F22-C9ED-2E4DD6D90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084" y="6390740"/>
            <a:ext cx="2169286" cy="3003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0159A0D-055E-08B0-D715-4A926FE479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49518" y="6390740"/>
            <a:ext cx="2638652" cy="290524"/>
          </a:xfrm>
          <a:prstGeom prst="rect">
            <a:avLst/>
          </a:prstGeom>
        </p:spPr>
      </p:pic>
      <p:pic>
        <p:nvPicPr>
          <p:cNvPr id="10" name="Grafik 9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89CDE865-4426-637A-86AA-3C04D40F99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" y="6309421"/>
            <a:ext cx="2557272" cy="4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9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orient="horz" pos="486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Bildschirm, Display enthält.&#10;&#10;Automatisch generierte Beschreibung">
            <a:extLst>
              <a:ext uri="{FF2B5EF4-FFF2-40B4-BE49-F238E27FC236}">
                <a16:creationId xmlns:a16="http://schemas.microsoft.com/office/drawing/2014/main" id="{E8F22BF3-6A26-6585-72B8-98755D8A2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1567" y="435122"/>
            <a:ext cx="869669" cy="608244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E6E150-DD3A-C3E1-90C9-DE35CC552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215" y="1820957"/>
            <a:ext cx="10658685" cy="2742497"/>
          </a:xfrm>
        </p:spPr>
        <p:txBody>
          <a:bodyPr/>
          <a:lstStyle>
            <a:lvl1pPr marL="342900" marR="0" indent="-342900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Arial" panose="020B0604020202020204" pitchFamily="34" charset="0"/>
              <a:buChar char="•"/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3pPr>
            <a:lvl4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DE" sz="2133" b="0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4pPr>
            <a:lvl5pPr marL="457189" marR="0" indent="-457189" algn="l" defTabSz="609585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70000"/>
              <a:buFont typeface="Verdana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de-AT" sz="2133" b="0" i="0" u="none" strike="noStrike" kern="1200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Foliennummernplatzhalter 20">
            <a:extLst>
              <a:ext uri="{FF2B5EF4-FFF2-40B4-BE49-F238E27FC236}">
                <a16:creationId xmlns:a16="http://schemas.microsoft.com/office/drawing/2014/main" id="{9E1B8DC8-BE59-F050-3044-7595958498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91900" y="6422878"/>
            <a:ext cx="710454" cy="268800"/>
          </a:xfrm>
          <a:prstGeom prst="rect">
            <a:avLst/>
          </a:prstGeom>
        </p:spPr>
        <p:txBody>
          <a:bodyPr/>
          <a:lstStyle/>
          <a:p>
            <a:fld id="{635B12EA-51C2-0F41-B55B-10003042A3C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5A4B14-E2F4-D3D3-663C-A16F34011D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2367" y="596900"/>
            <a:ext cx="9059333" cy="635847"/>
          </a:xfrm>
        </p:spPr>
        <p:txBody>
          <a:bodyPr>
            <a:normAutofit/>
          </a:bodyPr>
          <a:lstStyle>
            <a:lvl1pPr marL="0" indent="0">
              <a:buNone/>
              <a:defRPr lang="de-DE" sz="3200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1pPr>
            <a:lvl2pPr>
              <a:defRPr lang="de-DE" sz="3867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2pPr>
            <a:lvl3pPr>
              <a:defRPr lang="de-DE" sz="3867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3pPr>
            <a:lvl4pPr>
              <a:defRPr lang="de-DE" sz="3867" b="1" i="0" u="none" strike="noStrike" kern="12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4pPr>
            <a:lvl5pPr>
              <a:defRPr lang="de-AT" sz="3867" b="1" i="0" u="none" strike="noStrike" kern="1200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" name="Grafik 1" descr="Ein Bild, das Text, Bildschirm, Display enthält.&#10;&#10;Automatisch generierte Beschreibung">
            <a:extLst>
              <a:ext uri="{FF2B5EF4-FFF2-40B4-BE49-F238E27FC236}">
                <a16:creationId xmlns:a16="http://schemas.microsoft.com/office/drawing/2014/main" id="{3D7B769C-010C-78CD-F0CA-23E3C8235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0278" r="8305" b="509"/>
          <a:stretch/>
        </p:blipFill>
        <p:spPr>
          <a:xfrm>
            <a:off x="948267" y="-441400"/>
            <a:ext cx="11243733" cy="7672432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9C0BC0-0F3E-4B0C-DC4D-1C763E1301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8792" y="6374417"/>
            <a:ext cx="1471337" cy="2037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B0418EF-641C-40D0-530A-9169F84036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38418" y="6385083"/>
            <a:ext cx="1585142" cy="174529"/>
          </a:xfrm>
          <a:prstGeom prst="rect">
            <a:avLst/>
          </a:prstGeom>
        </p:spPr>
      </p:pic>
      <p:pic>
        <p:nvPicPr>
          <p:cNvPr id="15" name="Grafik 14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F71FA1AE-46E1-82A8-7D29-B95B7ACBBA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9" y="6341887"/>
            <a:ext cx="1516887" cy="2687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EAD1789-70F9-596F-FADD-45BB5E0C250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7294" y="5428136"/>
            <a:ext cx="2292830" cy="4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86">
          <p15:clr>
            <a:srgbClr val="FBAE40"/>
          </p15:clr>
        </p15:guide>
        <p15:guide id="5" orient="horz" pos="694">
          <p15:clr>
            <a:srgbClr val="FBAE40"/>
          </p15:clr>
        </p15:guide>
        <p15:guide id="8" orient="horz" pos="2630">
          <p15:clr>
            <a:srgbClr val="FBAE40"/>
          </p15:clr>
        </p15:guide>
        <p15:guide id="9" pos="340">
          <p15:clr>
            <a:srgbClr val="FBAE40"/>
          </p15:clr>
        </p15:guide>
        <p15:guide id="10" pos="5382">
          <p15:clr>
            <a:srgbClr val="FBAE40"/>
          </p15:clr>
        </p15:guide>
        <p15:guide id="11" orient="horz" pos="84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6637A7-912D-CE8B-697D-B7EC5CC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8A2E35-C1A7-27DB-69FB-0772780E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6" name="Foliennummernplatzhalter 20">
            <a:extLst>
              <a:ext uri="{FF2B5EF4-FFF2-40B4-BE49-F238E27FC236}">
                <a16:creationId xmlns:a16="http://schemas.microsoft.com/office/drawing/2014/main" id="{E9464086-FC80-DEB3-866C-41C0EDBF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900" y="6422878"/>
            <a:ext cx="710454" cy="268800"/>
          </a:xfrm>
          <a:prstGeom prst="rect">
            <a:avLst/>
          </a:prstGeom>
        </p:spPr>
        <p:txBody>
          <a:bodyPr/>
          <a:lstStyle/>
          <a:p>
            <a:fld id="{635B12EA-51C2-0F41-B55B-10003042A3C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2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B94410-7158-DFA6-6BF1-8486995CA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Digital Überall </a:t>
            </a:r>
            <a:br>
              <a:rPr lang="de-DE" dirty="0"/>
            </a:br>
            <a:r>
              <a:rPr lang="de-DE" dirty="0"/>
              <a:t>Workshoptitel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5D8CF3-682A-756C-1939-47758678E1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809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EF2651-18FE-0C8C-A1D7-2640ABC85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C1EA19-2AE5-7EE0-D9FD-7F9BBCAC0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574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4842F34-6A46-C79A-AF9A-94EE717D0D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9931A2-3A1B-FAD0-A087-1D12426654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28055F-F47F-0451-8179-9A18C247D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5F4DC94-B1B2-5830-AE23-D1ABBE7310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629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3F2D10-C098-D9F6-FCDB-FCBFB1CDD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03DF25-B862-85E4-9467-9BCC1A44B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5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48A28FC1A4554AAC4F2FCBC5BC8AC5" ma:contentTypeVersion="15" ma:contentTypeDescription="Ein neues Dokument erstellen." ma:contentTypeScope="" ma:versionID="d802d5a5e08b7b32a14729f0b48e66c7">
  <xsd:schema xmlns:xsd="http://www.w3.org/2001/XMLSchema" xmlns:xs="http://www.w3.org/2001/XMLSchema" xmlns:p="http://schemas.microsoft.com/office/2006/metadata/properties" xmlns:ns2="8f374126-b8db-4fe0-94a5-59f5230316f2" xmlns:ns3="41514370-66d8-4a8a-8358-7a8db18ad364" targetNamespace="http://schemas.microsoft.com/office/2006/metadata/properties" ma:root="true" ma:fieldsID="0f824caf2e1c3eb8f5af2fd4f39a4cd6" ns2:_="" ns3:_="">
    <xsd:import namespace="8f374126-b8db-4fe0-94a5-59f5230316f2"/>
    <xsd:import namespace="41514370-66d8-4a8a-8358-7a8db18ad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74126-b8db-4fe0-94a5-59f523031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dec7f7a4-39a4-4f4b-90ad-cc96b97d28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14370-66d8-4a8a-8358-7a8db18ad36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0b95acb-3391-44f8-a191-eeac8d986601}" ma:internalName="TaxCatchAll" ma:showField="CatchAllData" ma:web="41514370-66d8-4a8a-8358-7a8db18ad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374126-b8db-4fe0-94a5-59f5230316f2">
      <Terms xmlns="http://schemas.microsoft.com/office/infopath/2007/PartnerControls"/>
    </lcf76f155ced4ddcb4097134ff3c332f>
    <TaxCatchAll xmlns="41514370-66d8-4a8a-8358-7a8db18ad364" xsi:nil="true"/>
  </documentManagement>
</p:properties>
</file>

<file path=customXml/itemProps1.xml><?xml version="1.0" encoding="utf-8"?>
<ds:datastoreItem xmlns:ds="http://schemas.openxmlformats.org/officeDocument/2006/customXml" ds:itemID="{8A0D0BCE-A4BB-4E2B-8A1A-472C4D8C6D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AEA0C4-B2EF-4E3F-A4A7-DB2E6A98F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374126-b8db-4fe0-94a5-59f5230316f2"/>
    <ds:schemaRef ds:uri="41514370-66d8-4a8a-8358-7a8db18ad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516B3-B564-48FF-9D30-1D0234A2B515}">
  <ds:schemaRefs>
    <ds:schemaRef ds:uri="http://schemas.microsoft.com/office/2006/metadata/properties"/>
    <ds:schemaRef ds:uri="http://schemas.microsoft.com/office/infopath/2007/PartnerControls"/>
    <ds:schemaRef ds:uri="8f374126-b8db-4fe0-94a5-59f5230316f2"/>
    <ds:schemaRef ds:uri="41514370-66d8-4a8a-8358-7a8db18ad3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Ungar, Christina</dc:creator>
  <cp:lastModifiedBy>Roming, Celine-Marie</cp:lastModifiedBy>
  <cp:revision>12</cp:revision>
  <dcterms:created xsi:type="dcterms:W3CDTF">2024-02-02T14:20:50Z</dcterms:created>
  <dcterms:modified xsi:type="dcterms:W3CDTF">2025-09-12T08:26:48Z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0x0101001748A28FC1A4554AAC4F2FCBC5BC8AC5</vt:lpwstr>
  </property>
  <property fmtid="{D5CDD505-2E9C-101B-9397-08002B2CF9AE}" pid="3" name="MediaServiceImageTags">
    <vt:lpwstr/>
  </property>
</Properties>
</file>