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2814AF-6760-3409-854B-C128586F4BE8}" name="Ungar, Christina" initials="CU" userId="S::Christina.Ungar@oead.at::96eecdf5-a89c-41ba-b555-7d0ba0b340e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9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8/10/relationships/authors" Target="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E3154A61-9DA4-9982-9153-5CDA08C4B2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4D1F152-2D4D-AB23-2CBD-373DBD3E4F3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CF2517-5574-4E91-9076-95EC805E2D29}" type="datetimeFigureOut">
              <a:rPr lang="de-AT" smtClean="0"/>
              <a:t>17.09.2026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E7BA76D-066F-1237-E292-E94B60108C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31983A7-E4BA-7E88-E366-C8DD700E1AC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ECEB2-C963-43B5-A359-FC0B69BF82A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66801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Bildschirm, Display enthält.&#10;&#10;Automatisch generierte Beschreibung">
            <a:extLst>
              <a:ext uri="{FF2B5EF4-FFF2-40B4-BE49-F238E27FC236}">
                <a16:creationId xmlns:a16="http://schemas.microsoft.com/office/drawing/2014/main" id="{E9E6004A-6084-3E62-7F20-A36A14343A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0278" r="8305" b="509"/>
          <a:stretch/>
        </p:blipFill>
        <p:spPr>
          <a:xfrm>
            <a:off x="6421969" y="384067"/>
            <a:ext cx="5770032" cy="393732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4BEBA05-52EE-92B1-041D-0A08AB6885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91184" y="5555287"/>
            <a:ext cx="2304448" cy="425072"/>
          </a:xfrm>
          <a:prstGeom prst="rect">
            <a:avLst/>
          </a:prstGeom>
        </p:spPr>
      </p:pic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33F91E21-E144-7CAF-93DE-BAAE0CDF27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9600" y="4390354"/>
            <a:ext cx="5954184" cy="114319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4267"/>
              </a:lnSpc>
              <a:buNone/>
              <a:defRPr sz="4000" b="1">
                <a:solidFill>
                  <a:schemeClr val="tx1"/>
                </a:solidFill>
              </a:defRPr>
            </a:lvl1pPr>
            <a:lvl2pPr algn="l">
              <a:defRPr sz="3733" b="1"/>
            </a:lvl2pPr>
            <a:lvl3pPr algn="l">
              <a:defRPr sz="3733" b="1"/>
            </a:lvl3pPr>
            <a:lvl4pPr algn="l">
              <a:defRPr sz="3733" b="1"/>
            </a:lvl4pPr>
            <a:lvl5pPr algn="l">
              <a:defRPr sz="3733" b="1"/>
            </a:lvl5pPr>
          </a:lstStyle>
          <a:p>
            <a:pPr lvl="0"/>
            <a:r>
              <a:rPr lang="de-DE" dirty="0"/>
              <a:t>Headline Beispiel über zwei Zeilen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endParaRPr lang="de-DE" dirty="0"/>
          </a:p>
        </p:txBody>
      </p:sp>
      <p:sp>
        <p:nvSpPr>
          <p:cNvPr id="10" name="Textplatzhalter 15">
            <a:extLst>
              <a:ext uri="{FF2B5EF4-FFF2-40B4-BE49-F238E27FC236}">
                <a16:creationId xmlns:a16="http://schemas.microsoft.com/office/drawing/2014/main" id="{1B03498E-2CB2-2A7F-B14D-6EC148DF43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0251" y="5519833"/>
            <a:ext cx="5365749" cy="59266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15000"/>
              </a:lnSpc>
              <a:spcBef>
                <a:spcPts val="1333"/>
              </a:spcBef>
              <a:buClr>
                <a:schemeClr val="dk1"/>
              </a:buClr>
              <a:buSzPts val="1100"/>
              <a:buNone/>
              <a:defRPr sz="2400">
                <a:solidFill>
                  <a:schemeClr val="tx1"/>
                </a:solidFill>
              </a:defRPr>
            </a:lvl1pPr>
            <a:lvl2pPr algn="l">
              <a:defRPr sz="2400">
                <a:solidFill>
                  <a:schemeClr val="tx1"/>
                </a:solidFill>
              </a:defRPr>
            </a:lvl2pPr>
            <a:lvl3pPr algn="l">
              <a:defRPr sz="2400">
                <a:solidFill>
                  <a:schemeClr val="tx1"/>
                </a:solidFill>
              </a:defRPr>
            </a:lvl3pPr>
            <a:lvl4pPr algn="l">
              <a:defRPr sz="2400">
                <a:solidFill>
                  <a:schemeClr val="tx1"/>
                </a:solidFill>
              </a:defRPr>
            </a:lvl4pPr>
            <a:lvl5pPr algn="l">
              <a:defRPr sz="2400">
                <a:solidFill>
                  <a:schemeClr val="tx1"/>
                </a:solidFill>
              </a:defRPr>
            </a:lvl5pPr>
          </a:lstStyle>
          <a:p>
            <a:pPr>
              <a:lnSpc>
                <a:spcPct val="115000"/>
              </a:lnSpc>
              <a:spcBef>
                <a:spcPts val="1000"/>
              </a:spcBef>
              <a:buClr>
                <a:schemeClr val="dk1"/>
              </a:buClr>
              <a:buSzPts val="1100"/>
            </a:pPr>
            <a:r>
              <a:rPr lang="de-AT" sz="24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Datum oder Zusatztext</a:t>
            </a:r>
          </a:p>
        </p:txBody>
      </p:sp>
      <p:sp>
        <p:nvSpPr>
          <p:cNvPr id="3" name="Foliennummernplatzhalter 20">
            <a:extLst>
              <a:ext uri="{FF2B5EF4-FFF2-40B4-BE49-F238E27FC236}">
                <a16:creationId xmlns:a16="http://schemas.microsoft.com/office/drawing/2014/main" id="{0662FC79-D46C-9F9A-8539-F158F24FCF6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391900" y="6422878"/>
            <a:ext cx="710454" cy="268800"/>
          </a:xfrm>
          <a:prstGeom prst="rect">
            <a:avLst/>
          </a:prstGeom>
        </p:spPr>
        <p:txBody>
          <a:bodyPr/>
          <a:lstStyle/>
          <a:p>
            <a:fld id="{635B12EA-51C2-0F41-B55B-10003042A3C7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2" name="Grafik 1" descr="Ein Bild, das Text enthält.&#10;&#10;Automatisch generierte Beschreibung">
            <a:extLst>
              <a:ext uri="{FF2B5EF4-FFF2-40B4-BE49-F238E27FC236}">
                <a16:creationId xmlns:a16="http://schemas.microsoft.com/office/drawing/2014/main" id="{406B09AC-28C3-1099-A125-3095B5810C9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765628" y="636561"/>
            <a:ext cx="1787064" cy="24746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945DAD5-DEBC-B2F0-4C4E-7EF9BBD3692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795956" y="636561"/>
            <a:ext cx="2160887" cy="237921"/>
          </a:xfrm>
          <a:prstGeom prst="rect">
            <a:avLst/>
          </a:prstGeom>
        </p:spPr>
      </p:pic>
      <p:pic>
        <p:nvPicPr>
          <p:cNvPr id="6" name="Grafik 5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5232A4A0-B727-E137-6BAA-70BFA49C435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95" y="541473"/>
            <a:ext cx="2302721" cy="40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75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4">
          <p15:clr>
            <a:srgbClr val="FBAE40"/>
          </p15:clr>
        </p15:guide>
        <p15:guide id="2" orient="horz" pos="486">
          <p15:clr>
            <a:srgbClr val="FBAE40"/>
          </p15:clr>
        </p15:guide>
        <p15:guide id="3" orient="horz" pos="84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Text, Bildschirm, Display enthält.&#10;&#10;Automatisch generierte Beschreibung">
            <a:extLst>
              <a:ext uri="{FF2B5EF4-FFF2-40B4-BE49-F238E27FC236}">
                <a16:creationId xmlns:a16="http://schemas.microsoft.com/office/drawing/2014/main" id="{E8F22BF3-6A26-6585-72B8-98755D8A24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1567" y="435122"/>
            <a:ext cx="869669" cy="608244"/>
          </a:xfrm>
          <a:prstGeom prst="rect">
            <a:avLst/>
          </a:prstGeom>
        </p:spPr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8E6E150-DD3A-C3E1-90C9-DE35CC5525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3215" y="1820957"/>
            <a:ext cx="10658685" cy="3743760"/>
          </a:xfrm>
        </p:spPr>
        <p:txBody>
          <a:bodyPr/>
          <a:lstStyle>
            <a:lvl1pPr marL="342900" marR="0" indent="-342900" algn="l" defTabSz="609585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70000"/>
              <a:buFont typeface="Arial" panose="020B0604020202020204" pitchFamily="34" charset="0"/>
              <a:buChar char="•"/>
              <a:defRPr lang="de-DE" sz="2133" b="0" i="0" u="none" strike="noStrike" kern="1200" cap="none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1pPr>
            <a:lvl2pPr marL="457189" marR="0" indent="-457189" algn="l" defTabSz="609585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70000"/>
              <a:buFont typeface="Verdana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de-DE" sz="2133" b="0" i="0" u="none" strike="noStrike" kern="1200" cap="none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2pPr>
            <a:lvl3pPr marL="457189" marR="0" indent="-457189" algn="l" defTabSz="609585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70000"/>
              <a:buFont typeface="Verdana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de-DE" sz="2133" b="0" i="0" u="none" strike="noStrike" kern="1200" cap="none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3pPr>
            <a:lvl4pPr marL="457189" marR="0" indent="-457189" algn="l" defTabSz="609585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70000"/>
              <a:buFont typeface="Verdana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de-DE" sz="2133" b="0" i="0" u="none" strike="noStrike" kern="1200" cap="none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4pPr>
            <a:lvl5pPr marL="457189" marR="0" indent="-457189" algn="l" defTabSz="609585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70000"/>
              <a:buFont typeface="Verdana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de-AT" sz="2133" b="0" i="0" u="none" strike="noStrike" kern="1200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1" name="Foliennummernplatzhalter 20">
            <a:extLst>
              <a:ext uri="{FF2B5EF4-FFF2-40B4-BE49-F238E27FC236}">
                <a16:creationId xmlns:a16="http://schemas.microsoft.com/office/drawing/2014/main" id="{9E1B8DC8-BE59-F050-3044-75959584980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391900" y="6422878"/>
            <a:ext cx="710454" cy="268800"/>
          </a:xfrm>
          <a:prstGeom prst="rect">
            <a:avLst/>
          </a:prstGeom>
        </p:spPr>
        <p:txBody>
          <a:bodyPr/>
          <a:lstStyle/>
          <a:p>
            <a:fld id="{635B12EA-51C2-0F41-B55B-10003042A3C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25A4B14-E2F4-D3D3-663C-A16F34011D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2367" y="596900"/>
            <a:ext cx="9059333" cy="635847"/>
          </a:xfrm>
        </p:spPr>
        <p:txBody>
          <a:bodyPr>
            <a:normAutofit/>
          </a:bodyPr>
          <a:lstStyle>
            <a:lvl1pPr marL="0" indent="0">
              <a:buNone/>
              <a:defRPr lang="de-DE" sz="3200" b="1" i="0" u="none" strike="noStrike" kern="1200" cap="none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1pPr>
            <a:lvl2pPr>
              <a:defRPr lang="de-DE" sz="3867" b="1" i="0" u="none" strike="noStrike" kern="1200" cap="none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2pPr>
            <a:lvl3pPr>
              <a:defRPr lang="de-DE" sz="3867" b="1" i="0" u="none" strike="noStrike" kern="1200" cap="none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3pPr>
            <a:lvl4pPr>
              <a:defRPr lang="de-DE" sz="3867" b="1" i="0" u="none" strike="noStrike" kern="1200" cap="none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4pPr>
            <a:lvl5pPr>
              <a:defRPr lang="de-AT" sz="3867" b="1" i="0" u="none" strike="noStrike" kern="1200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2" name="Grafik 1" descr="Ein Bild, das Text enthält.&#10;&#10;Automatisch generierte Beschreibung">
            <a:extLst>
              <a:ext uri="{FF2B5EF4-FFF2-40B4-BE49-F238E27FC236}">
                <a16:creationId xmlns:a16="http://schemas.microsoft.com/office/drawing/2014/main" id="{2459E6F9-3935-D339-F298-EEB89B444B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74084" y="6390740"/>
            <a:ext cx="2169286" cy="30038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4BD69F1-8150-2C67-E3E1-FD0B4DCB6D6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549518" y="6390740"/>
            <a:ext cx="2638652" cy="290524"/>
          </a:xfrm>
          <a:prstGeom prst="rect">
            <a:avLst/>
          </a:prstGeom>
        </p:spPr>
      </p:pic>
      <p:pic>
        <p:nvPicPr>
          <p:cNvPr id="8" name="Grafik 7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398BE59F-9802-C33D-DC92-B9BDA09A5A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66" y="6309421"/>
            <a:ext cx="2557272" cy="45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890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486">
          <p15:clr>
            <a:srgbClr val="FBAE40"/>
          </p15:clr>
        </p15:guide>
        <p15:guide id="5" orient="horz" pos="694">
          <p15:clr>
            <a:srgbClr val="FBAE40"/>
          </p15:clr>
        </p15:guide>
        <p15:guide id="8" orient="horz" pos="2630">
          <p15:clr>
            <a:srgbClr val="FBAE40"/>
          </p15:clr>
        </p15:guide>
        <p15:guide id="9" pos="340">
          <p15:clr>
            <a:srgbClr val="FBAE40"/>
          </p15:clr>
        </p15:guide>
        <p15:guide id="10" pos="5382">
          <p15:clr>
            <a:srgbClr val="FBAE40"/>
          </p15:clr>
        </p15:guide>
        <p15:guide id="11" orient="horz" pos="84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_Text_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Text, Bildschirm, Display enthält.&#10;&#10;Automatisch generierte Beschreibung">
            <a:extLst>
              <a:ext uri="{FF2B5EF4-FFF2-40B4-BE49-F238E27FC236}">
                <a16:creationId xmlns:a16="http://schemas.microsoft.com/office/drawing/2014/main" id="{6551E310-6EFB-E3CC-D953-0E88E19332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1567" y="435122"/>
            <a:ext cx="869669" cy="608244"/>
          </a:xfrm>
          <a:prstGeom prst="rect">
            <a:avLst/>
          </a:prstGeom>
        </p:spPr>
      </p:pic>
      <p:sp>
        <p:nvSpPr>
          <p:cNvPr id="3" name="Bildplatzhalter 7">
            <a:extLst>
              <a:ext uri="{FF2B5EF4-FFF2-40B4-BE49-F238E27FC236}">
                <a16:creationId xmlns:a16="http://schemas.microsoft.com/office/drawing/2014/main" id="{ACE5F9FE-DECA-478C-51CF-BBC032C17B4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0251" y="1820957"/>
            <a:ext cx="5365749" cy="388769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Textplatzhalter 11">
            <a:extLst>
              <a:ext uri="{FF2B5EF4-FFF2-40B4-BE49-F238E27FC236}">
                <a16:creationId xmlns:a16="http://schemas.microsoft.com/office/drawing/2014/main" id="{A7C01F0B-138C-2BF1-16B0-BEF3411305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9600" y="575703"/>
            <a:ext cx="5954184" cy="57364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>
              <a:buNone/>
              <a:defRPr sz="3733" b="1">
                <a:solidFill>
                  <a:schemeClr val="tx1"/>
                </a:solidFill>
              </a:defRPr>
            </a:lvl1pPr>
            <a:lvl2pPr algn="l">
              <a:defRPr sz="3733" b="1"/>
            </a:lvl2pPr>
            <a:lvl3pPr algn="l">
              <a:defRPr sz="3733" b="1"/>
            </a:lvl3pPr>
            <a:lvl4pPr algn="l">
              <a:defRPr sz="3733" b="1"/>
            </a:lvl4pPr>
            <a:lvl5pPr algn="l">
              <a:defRPr sz="3733" b="1"/>
            </a:lvl5pPr>
          </a:lstStyle>
          <a:p>
            <a:pPr lvl="0"/>
            <a:r>
              <a:rPr lang="de-DE" dirty="0"/>
              <a:t>Headline Beispiel</a:t>
            </a:r>
          </a:p>
        </p:txBody>
      </p:sp>
      <p:sp>
        <p:nvSpPr>
          <p:cNvPr id="11" name="Textplatzhalter 15">
            <a:extLst>
              <a:ext uri="{FF2B5EF4-FFF2-40B4-BE49-F238E27FC236}">
                <a16:creationId xmlns:a16="http://schemas.microsoft.com/office/drawing/2014/main" id="{5F029393-67AC-C017-C0BD-7C964CE0D7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0251" y="1134391"/>
            <a:ext cx="5365749" cy="59266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15000"/>
              </a:lnSpc>
              <a:spcBef>
                <a:spcPts val="1333"/>
              </a:spcBef>
              <a:buClr>
                <a:schemeClr val="dk1"/>
              </a:buClr>
              <a:buSzPts val="1100"/>
              <a:buNone/>
              <a:defRPr sz="2400">
                <a:solidFill>
                  <a:schemeClr val="tx1"/>
                </a:solidFill>
              </a:defRPr>
            </a:lvl1pPr>
            <a:lvl2pPr algn="l">
              <a:defRPr sz="2400">
                <a:solidFill>
                  <a:schemeClr val="tx1"/>
                </a:solidFill>
              </a:defRPr>
            </a:lvl2pPr>
            <a:lvl3pPr algn="l">
              <a:defRPr sz="2400">
                <a:solidFill>
                  <a:schemeClr val="tx1"/>
                </a:solidFill>
              </a:defRPr>
            </a:lvl3pPr>
            <a:lvl4pPr algn="l">
              <a:defRPr sz="2400">
                <a:solidFill>
                  <a:schemeClr val="tx1"/>
                </a:solidFill>
              </a:defRPr>
            </a:lvl4pPr>
            <a:lvl5pPr algn="l">
              <a:defRPr sz="2400">
                <a:solidFill>
                  <a:schemeClr val="tx1"/>
                </a:solidFill>
              </a:defRPr>
            </a:lvl5pPr>
          </a:lstStyle>
          <a:p>
            <a:pPr>
              <a:lnSpc>
                <a:spcPct val="115000"/>
              </a:lnSpc>
              <a:spcBef>
                <a:spcPts val="1000"/>
              </a:spcBef>
              <a:buClr>
                <a:schemeClr val="dk1"/>
              </a:buClr>
              <a:buSzPts val="1100"/>
            </a:pPr>
            <a:r>
              <a:rPr lang="de-AT" sz="24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Bild mit Text rechts</a:t>
            </a:r>
          </a:p>
        </p:txBody>
      </p:sp>
      <p:sp>
        <p:nvSpPr>
          <p:cNvPr id="12" name="Textplatzhalter 18">
            <a:extLst>
              <a:ext uri="{FF2B5EF4-FFF2-40B4-BE49-F238E27FC236}">
                <a16:creationId xmlns:a16="http://schemas.microsoft.com/office/drawing/2014/main" id="{D76EF132-63C5-7EA0-2AF9-0B6F7B1F7A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04517" y="1820957"/>
            <a:ext cx="4967817" cy="3887693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667"/>
              </a:lnSpc>
              <a:defRPr sz="1867" b="0">
                <a:solidFill>
                  <a:schemeClr val="tx1"/>
                </a:solidFill>
              </a:defRPr>
            </a:lvl1pPr>
            <a:lvl2pPr algn="l">
              <a:defRPr sz="1867">
                <a:solidFill>
                  <a:schemeClr val="tx1"/>
                </a:solidFill>
              </a:defRPr>
            </a:lvl2pPr>
            <a:lvl3pPr algn="l">
              <a:defRPr sz="1867">
                <a:solidFill>
                  <a:schemeClr val="tx1"/>
                </a:solidFill>
              </a:defRPr>
            </a:lvl3pPr>
            <a:lvl4pPr algn="l">
              <a:defRPr sz="1867">
                <a:solidFill>
                  <a:schemeClr val="tx1"/>
                </a:solidFill>
              </a:defRPr>
            </a:lvl4pPr>
            <a:lvl5pPr algn="l">
              <a:defRPr sz="1867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oliennummernplatzhalter 20">
            <a:extLst>
              <a:ext uri="{FF2B5EF4-FFF2-40B4-BE49-F238E27FC236}">
                <a16:creationId xmlns:a16="http://schemas.microsoft.com/office/drawing/2014/main" id="{E5510C70-E73E-ED86-A581-F24FD2019EE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391900" y="6422878"/>
            <a:ext cx="710454" cy="268800"/>
          </a:xfrm>
          <a:prstGeom prst="rect">
            <a:avLst/>
          </a:prstGeom>
        </p:spPr>
        <p:txBody>
          <a:bodyPr/>
          <a:lstStyle/>
          <a:p>
            <a:fld id="{635B12EA-51C2-0F41-B55B-10003042A3C7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DEE21049-758C-9F22-C9ED-2E4DD6D903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4084" y="6390740"/>
            <a:ext cx="2169286" cy="30038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0159A0D-055E-08B0-D715-4A926FE4792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49518" y="6390740"/>
            <a:ext cx="2638652" cy="290524"/>
          </a:xfrm>
          <a:prstGeom prst="rect">
            <a:avLst/>
          </a:prstGeom>
        </p:spPr>
      </p:pic>
      <p:pic>
        <p:nvPicPr>
          <p:cNvPr id="10" name="Grafik 9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89CDE865-4426-637A-86AA-3C04D40F992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66" y="6309421"/>
            <a:ext cx="2557272" cy="45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597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4">
          <p15:clr>
            <a:srgbClr val="FBAE40"/>
          </p15:clr>
        </p15:guide>
        <p15:guide id="2" orient="horz" pos="486">
          <p15:clr>
            <a:srgbClr val="FBAE40"/>
          </p15:clr>
        </p15:guide>
        <p15:guide id="3" orient="horz" pos="84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Text, Bildschirm, Display enthält.&#10;&#10;Automatisch generierte Beschreibung">
            <a:extLst>
              <a:ext uri="{FF2B5EF4-FFF2-40B4-BE49-F238E27FC236}">
                <a16:creationId xmlns:a16="http://schemas.microsoft.com/office/drawing/2014/main" id="{E8F22BF3-6A26-6585-72B8-98755D8A24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1567" y="435122"/>
            <a:ext cx="869669" cy="608244"/>
          </a:xfrm>
          <a:prstGeom prst="rect">
            <a:avLst/>
          </a:prstGeom>
        </p:spPr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8E6E150-DD3A-C3E1-90C9-DE35CC5525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3215" y="1820957"/>
            <a:ext cx="10658685" cy="2742497"/>
          </a:xfrm>
        </p:spPr>
        <p:txBody>
          <a:bodyPr/>
          <a:lstStyle>
            <a:lvl1pPr marL="342900" marR="0" indent="-342900" algn="l" defTabSz="609585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70000"/>
              <a:buFont typeface="Arial" panose="020B0604020202020204" pitchFamily="34" charset="0"/>
              <a:buChar char="•"/>
              <a:defRPr lang="de-DE" sz="2133" b="0" i="0" u="none" strike="noStrike" kern="1200" cap="none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1pPr>
            <a:lvl2pPr marL="457189" marR="0" indent="-457189" algn="l" defTabSz="609585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70000"/>
              <a:buFont typeface="Verdana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de-DE" sz="2133" b="0" i="0" u="none" strike="noStrike" kern="1200" cap="none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2pPr>
            <a:lvl3pPr marL="457189" marR="0" indent="-457189" algn="l" defTabSz="609585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70000"/>
              <a:buFont typeface="Verdana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de-DE" sz="2133" b="0" i="0" u="none" strike="noStrike" kern="1200" cap="none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3pPr>
            <a:lvl4pPr marL="457189" marR="0" indent="-457189" algn="l" defTabSz="609585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70000"/>
              <a:buFont typeface="Verdana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de-DE" sz="2133" b="0" i="0" u="none" strike="noStrike" kern="1200" cap="none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4pPr>
            <a:lvl5pPr marL="457189" marR="0" indent="-457189" algn="l" defTabSz="609585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70000"/>
              <a:buFont typeface="Verdana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de-AT" sz="2133" b="0" i="0" u="none" strike="noStrike" kern="1200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1" name="Foliennummernplatzhalter 20">
            <a:extLst>
              <a:ext uri="{FF2B5EF4-FFF2-40B4-BE49-F238E27FC236}">
                <a16:creationId xmlns:a16="http://schemas.microsoft.com/office/drawing/2014/main" id="{9E1B8DC8-BE59-F050-3044-75959584980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391900" y="6422878"/>
            <a:ext cx="710454" cy="268800"/>
          </a:xfrm>
          <a:prstGeom prst="rect">
            <a:avLst/>
          </a:prstGeom>
        </p:spPr>
        <p:txBody>
          <a:bodyPr/>
          <a:lstStyle/>
          <a:p>
            <a:fld id="{635B12EA-51C2-0F41-B55B-10003042A3C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25A4B14-E2F4-D3D3-663C-A16F34011D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2367" y="596900"/>
            <a:ext cx="9059333" cy="635847"/>
          </a:xfrm>
        </p:spPr>
        <p:txBody>
          <a:bodyPr>
            <a:normAutofit/>
          </a:bodyPr>
          <a:lstStyle>
            <a:lvl1pPr marL="0" indent="0">
              <a:buNone/>
              <a:defRPr lang="de-DE" sz="3200" b="1" i="0" u="none" strike="noStrike" kern="1200" cap="none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1pPr>
            <a:lvl2pPr>
              <a:defRPr lang="de-DE" sz="3867" b="1" i="0" u="none" strike="noStrike" kern="1200" cap="none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2pPr>
            <a:lvl3pPr>
              <a:defRPr lang="de-DE" sz="3867" b="1" i="0" u="none" strike="noStrike" kern="1200" cap="none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3pPr>
            <a:lvl4pPr>
              <a:defRPr lang="de-DE" sz="3867" b="1" i="0" u="none" strike="noStrike" kern="1200" cap="none" dirty="0" smtClean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4pPr>
            <a:lvl5pPr>
              <a:defRPr lang="de-AT" sz="3867" b="1" i="0" u="none" strike="noStrike" kern="1200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2" name="Grafik 1" descr="Ein Bild, das Text, Bildschirm, Display enthält.&#10;&#10;Automatisch generierte Beschreibung">
            <a:extLst>
              <a:ext uri="{FF2B5EF4-FFF2-40B4-BE49-F238E27FC236}">
                <a16:creationId xmlns:a16="http://schemas.microsoft.com/office/drawing/2014/main" id="{3D7B769C-010C-78CD-F0CA-23E3C82354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0278" r="8305" b="509"/>
          <a:stretch/>
        </p:blipFill>
        <p:spPr>
          <a:xfrm>
            <a:off x="948267" y="-441400"/>
            <a:ext cx="11243733" cy="7672432"/>
          </a:xfrm>
          <a:prstGeom prst="rect">
            <a:avLst/>
          </a:prstGeom>
        </p:spPr>
      </p:pic>
      <p:pic>
        <p:nvPicPr>
          <p:cNvPr id="13" name="Grafik 12" descr="Ein Bild, das Text enthält.&#10;&#10;Automatisch generierte Beschreibung">
            <a:extLst>
              <a:ext uri="{FF2B5EF4-FFF2-40B4-BE49-F238E27FC236}">
                <a16:creationId xmlns:a16="http://schemas.microsoft.com/office/drawing/2014/main" id="{AF9C0BC0-0F3E-4B0C-DC4D-1C763E13016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28792" y="6374417"/>
            <a:ext cx="1471337" cy="20374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8B0418EF-641C-40D0-530A-9169F84036D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538418" y="6385083"/>
            <a:ext cx="1585142" cy="174529"/>
          </a:xfrm>
          <a:prstGeom prst="rect">
            <a:avLst/>
          </a:prstGeom>
        </p:spPr>
      </p:pic>
      <p:pic>
        <p:nvPicPr>
          <p:cNvPr id="15" name="Grafik 14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F71FA1AE-46E1-82A8-7D29-B95B7ACBBA3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69" y="6341887"/>
            <a:ext cx="1516887" cy="268799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FEAD1789-70F9-596F-FADD-45BB5E0C250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47294" y="5428136"/>
            <a:ext cx="2292830" cy="42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8421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486">
          <p15:clr>
            <a:srgbClr val="FBAE40"/>
          </p15:clr>
        </p15:guide>
        <p15:guide id="5" orient="horz" pos="694">
          <p15:clr>
            <a:srgbClr val="FBAE40"/>
          </p15:clr>
        </p15:guide>
        <p15:guide id="8" orient="horz" pos="2630">
          <p15:clr>
            <a:srgbClr val="FBAE40"/>
          </p15:clr>
        </p15:guide>
        <p15:guide id="9" pos="340">
          <p15:clr>
            <a:srgbClr val="FBAE40"/>
          </p15:clr>
        </p15:guide>
        <p15:guide id="10" pos="5382">
          <p15:clr>
            <a:srgbClr val="FBAE40"/>
          </p15:clr>
        </p15:guide>
        <p15:guide id="11" orient="horz" pos="84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56637A7-912D-CE8B-697D-B7EC5CC2E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48A2E35-C1A7-27DB-69FB-0772780EA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16" name="Foliennummernplatzhalter 20">
            <a:extLst>
              <a:ext uri="{FF2B5EF4-FFF2-40B4-BE49-F238E27FC236}">
                <a16:creationId xmlns:a16="http://schemas.microsoft.com/office/drawing/2014/main" id="{E9464086-FC80-DEB3-866C-41C0EDBF9E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1900" y="6422878"/>
            <a:ext cx="710454" cy="268800"/>
          </a:xfrm>
          <a:prstGeom prst="rect">
            <a:avLst/>
          </a:prstGeom>
        </p:spPr>
        <p:txBody>
          <a:bodyPr/>
          <a:lstStyle/>
          <a:p>
            <a:fld id="{635B12EA-51C2-0F41-B55B-10003042A3C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22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94E7DEA-B2CD-4F02-0F4F-D3753A3F51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9600" y="4131561"/>
            <a:ext cx="5954184" cy="1143191"/>
          </a:xfrm>
        </p:spPr>
        <p:txBody>
          <a:bodyPr/>
          <a:lstStyle/>
          <a:p>
            <a:r>
              <a:rPr lang="de-DE" sz="2800" dirty="0"/>
              <a:t>Digital Überall 2026</a:t>
            </a:r>
          </a:p>
          <a:p>
            <a:r>
              <a:rPr lang="de-DE" dirty="0"/>
              <a:t>Workshoptitel</a:t>
            </a:r>
          </a:p>
        </p:txBody>
      </p:sp>
    </p:spTree>
    <p:extLst>
      <p:ext uri="{BB962C8B-B14F-4D97-AF65-F5344CB8AC3E}">
        <p14:creationId xmlns:p14="http://schemas.microsoft.com/office/powerpoint/2010/main" val="124456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5EF2651-18FE-0C8C-A1D7-2640ABC85B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2C1EA19-2AE5-7EE0-D9FD-7F9BBCAC0A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5742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4842F34-6A46-C79A-AF9A-94EE717D0D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19931A2-3A1B-FAD0-A087-1D12426654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628055F-F47F-0451-8179-9A18C247D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5F4DC94-B1B2-5830-AE23-D1ABBE7310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66295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13F2D10-C098-D9F6-FCDB-FCBFB1CDD1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B03DF25-B862-85E4-9467-9BCC1A44B9D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2250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Breitbild</PresentationFormat>
  <Paragraphs>2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Verdana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Ungar, Christina</dc:creator>
  <cp:lastModifiedBy>Krivan Bettina</cp:lastModifiedBy>
  <cp:revision>12</cp:revision>
  <dcterms:created xsi:type="dcterms:W3CDTF">2024-02-02T14:20:50Z</dcterms:created>
  <dcterms:modified xsi:type="dcterms:W3CDTF">2026-09-17T05:30:38Z</dcterms:modified>
</cp:coreProperties>
</file>